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gb3tOzOykV5PPaleR9nfibB2NE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40e4132c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640e4132c1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41bfee34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641bfee34d_2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40e4132c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640e4132c1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40e4132c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640e4132c1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0e44e2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640e44e22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40e4132c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640e4132c1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1338263" y="4343144"/>
            <a:ext cx="4121150" cy="4115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40e44e2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640e44e228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40e44e2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640e44e228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40e44e22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640e44e228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40e44e22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640e44e228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40e44e22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640e44e228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40e44e22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640e44e228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41bfee34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641bfee34d_2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40e44e22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640e44e228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40e4132c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640e4132c1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40e44e2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640e44e228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40e4132c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640e4132c1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40e4132c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640e4132c1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0e413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640e4132c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0e4132c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640e4132c1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40e4132c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640e4132c1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40e4132c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40e4132c1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elWeiss">
  <p:cSld name="1_TitelWeis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ktur_eingefärbt_Titel.jpg" id="20" name="Google Shape;2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9525">
            <a:solidFill>
              <a:srgbClr val="566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2"/>
          <p:cNvSpPr/>
          <p:nvPr/>
        </p:nvSpPr>
        <p:spPr>
          <a:xfrm>
            <a:off x="0" y="0"/>
            <a:ext cx="9144000" cy="12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213" y="407988"/>
            <a:ext cx="2351087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1" y="6572090"/>
            <a:ext cx="285909" cy="28590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2"/>
          <p:cNvSpPr txBox="1"/>
          <p:nvPr/>
        </p:nvSpPr>
        <p:spPr>
          <a:xfrm>
            <a:off x="5921375" y="-885825"/>
            <a:ext cx="0" cy="146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2"/>
          <p:cNvSpPr txBox="1"/>
          <p:nvPr>
            <p:ph idx="1" type="body"/>
          </p:nvPr>
        </p:nvSpPr>
        <p:spPr>
          <a:xfrm>
            <a:off x="288107" y="3764090"/>
            <a:ext cx="2808000" cy="28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324000" lIns="46800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160"/>
              <a:buFont typeface="Arial"/>
              <a:buNone/>
              <a:defRPr b="0"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680"/>
              <a:buNone/>
              <a:defRPr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SzPts val="168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680"/>
              <a:buNone/>
              <a:defRPr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68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type="title"/>
          </p:nvPr>
        </p:nvSpPr>
        <p:spPr>
          <a:xfrm>
            <a:off x="740780" y="2888898"/>
            <a:ext cx="4972036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rgbClr val="213E7F"/>
                </a:solidFill>
              </a:defRPr>
            </a:lvl1pPr>
            <a:lvl2pPr lvl="1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6pPr>
            <a:lvl7pPr lvl="6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7pPr>
            <a:lvl8pPr lvl="7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8pPr>
            <a:lvl9pPr lvl="8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Agenda" showMasterSp="0">
  <p:cSld name="1_Agenda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ktur_eingefärbt_Titel.jpg" id="29" name="Google Shape;2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5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4450" y="407988"/>
            <a:ext cx="23558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9525">
            <a:solidFill>
              <a:srgbClr val="566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1" y="6572090"/>
            <a:ext cx="285909" cy="28590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288107" y="2965290"/>
            <a:ext cx="3606800" cy="360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324000" lIns="468000" spcFirstLastPara="1" rIns="0" wrap="square" tIns="0">
            <a:noAutofit/>
          </a:bodyPr>
          <a:lstStyle>
            <a:lvl1pPr indent="-36576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99"/>
              </a:buClr>
              <a:buSzPts val="2160"/>
              <a:buFont typeface="Arial"/>
              <a:buAutoNum type="arabicPeriod"/>
              <a:defRPr b="0"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680"/>
              <a:buNone/>
              <a:defRPr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SzPts val="168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680"/>
              <a:buNone/>
              <a:defRPr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68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folie">
  <p:cSld name="Textfoli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31801" y="1052514"/>
            <a:ext cx="8296274" cy="5378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5280" lvl="0" marL="4572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•"/>
              <a:defRPr sz="1400"/>
            </a:lvl1pPr>
            <a:lvl2pPr indent="-335280" lvl="1" marL="9144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80"/>
              <a:buChar char="▪"/>
              <a:defRPr sz="1400"/>
            </a:lvl2pPr>
            <a:lvl3pPr indent="-335280" lvl="2" marL="1371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80"/>
              <a:buChar char="▪"/>
              <a:defRPr sz="1400"/>
            </a:lvl3pPr>
            <a:lvl4pPr indent="-335280" lvl="3" marL="18288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80"/>
              <a:buChar char="▪"/>
              <a:defRPr sz="1400"/>
            </a:lvl4pPr>
            <a:lvl5pPr indent="-335279" lvl="4" marL="22860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80"/>
              <a:buChar char="▪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type="title"/>
          </p:nvPr>
        </p:nvSpPr>
        <p:spPr>
          <a:xfrm>
            <a:off x="431800" y="406400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6pPr>
            <a:lvl7pPr lvl="6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7pPr>
            <a:lvl8pPr lvl="7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8pPr>
            <a:lvl9pPr lvl="8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ternativerKapiteltitel" showMasterSp="0">
  <p:cSld name="AlternativerKapiteltitel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tektur_eingefärbt_Titel.jpg" id="41" name="Google Shape;4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5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4450" y="407988"/>
            <a:ext cx="23558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9525">
            <a:solidFill>
              <a:srgbClr val="566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1" y="6572090"/>
            <a:ext cx="285909" cy="28590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288107" y="2965290"/>
            <a:ext cx="3606800" cy="360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324000" lIns="468000" spcFirstLastPara="1" rIns="0" wrap="square" tIns="0">
            <a:noAutofit/>
          </a:bodyPr>
          <a:lstStyle>
            <a:lvl1pPr indent="-36576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99"/>
              </a:buClr>
              <a:buSzPts val="2160"/>
              <a:buFont typeface="Arial"/>
              <a:buAutoNum type="arabicPeriod"/>
              <a:defRPr b="0"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680"/>
              <a:buNone/>
              <a:defRPr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SzPts val="168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680"/>
              <a:buNone/>
              <a:defRPr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68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type="title"/>
          </p:nvPr>
        </p:nvSpPr>
        <p:spPr>
          <a:xfrm>
            <a:off x="431801" y="3149500"/>
            <a:ext cx="3606800" cy="1899886"/>
          </a:xfrm>
          <a:prstGeom prst="rect">
            <a:avLst/>
          </a:prstGeom>
          <a:noFill/>
          <a:ln>
            <a:noFill/>
          </a:ln>
        </p:spPr>
        <p:txBody>
          <a:bodyPr anchorCtr="0" anchor="t" bIns="144000" lIns="10800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6pPr>
            <a:lvl7pPr lvl="6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7pPr>
            <a:lvl8pPr lvl="7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8pPr>
            <a:lvl9pPr lvl="8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 einspaltig halbe Seite">
  <p:cSld name="Inhalt einspaltig halbe Seit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440356" y="1052513"/>
            <a:ext cx="4132800" cy="594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14400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80"/>
              <a:buFont typeface="Arial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32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6"/>
          <p:cNvSpPr txBox="1"/>
          <p:nvPr>
            <p:ph idx="2" type="body"/>
          </p:nvPr>
        </p:nvSpPr>
        <p:spPr>
          <a:xfrm>
            <a:off x="440356" y="1646514"/>
            <a:ext cx="4131644" cy="460506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108000" spcFirstLastPara="1" rIns="0" wrap="square" tIns="180000">
            <a:noAutofit/>
          </a:bodyPr>
          <a:lstStyle>
            <a:lvl1pPr indent="-33528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▪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spcBef>
                <a:spcPts val="300"/>
              </a:spcBef>
              <a:spcAft>
                <a:spcPts val="0"/>
              </a:spcAft>
              <a:buSzPts val="1680"/>
              <a:buChar char="▪"/>
              <a:defRPr sz="1400"/>
            </a:lvl2pPr>
            <a:lvl3pPr indent="-335280" lvl="2" marL="1371600" algn="l">
              <a:spcBef>
                <a:spcPts val="280"/>
              </a:spcBef>
              <a:spcAft>
                <a:spcPts val="0"/>
              </a:spcAft>
              <a:buSzPts val="1680"/>
              <a:buChar char="▪"/>
              <a:defRPr sz="1400"/>
            </a:lvl3pPr>
            <a:lvl4pPr indent="-335280" lvl="3" marL="1828800" algn="l">
              <a:spcBef>
                <a:spcPts val="280"/>
              </a:spcBef>
              <a:spcAft>
                <a:spcPts val="0"/>
              </a:spcAft>
              <a:buSzPts val="1680"/>
              <a:buChar char="▪"/>
              <a:defRPr sz="1400"/>
            </a:lvl4pPr>
            <a:lvl5pPr indent="-335279" lvl="4" marL="2286000" algn="l">
              <a:spcBef>
                <a:spcPts val="280"/>
              </a:spcBef>
              <a:spcAft>
                <a:spcPts val="0"/>
              </a:spcAft>
              <a:buSzPts val="1680"/>
              <a:buChar char="▪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32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0" name="Google Shape;50;p26"/>
          <p:cNvSpPr txBox="1"/>
          <p:nvPr>
            <p:ph type="title"/>
          </p:nvPr>
        </p:nvSpPr>
        <p:spPr>
          <a:xfrm>
            <a:off x="431800" y="406400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6pPr>
            <a:lvl7pPr lvl="6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7pPr>
            <a:lvl8pPr lvl="7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8pPr>
            <a:lvl9pPr lvl="8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 einspaltig halbe SeiteKundenspezifisch">
  <p:cSld name="Inhalt einspaltig halbe SeiteKundenspezifisch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idx="1" type="body"/>
          </p:nvPr>
        </p:nvSpPr>
        <p:spPr>
          <a:xfrm>
            <a:off x="440356" y="1052513"/>
            <a:ext cx="4132800" cy="594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0" lIns="144000" spcFirstLastPara="1" rIns="108000" wrap="square" tIns="720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80"/>
              <a:buFont typeface="Arial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32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27"/>
          <p:cNvSpPr txBox="1"/>
          <p:nvPr>
            <p:ph idx="2" type="body"/>
          </p:nvPr>
        </p:nvSpPr>
        <p:spPr>
          <a:xfrm>
            <a:off x="440356" y="1646514"/>
            <a:ext cx="4131644" cy="460506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108000" spcFirstLastPara="1" rIns="108000" wrap="square" tIns="18000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algn="l">
              <a:lnSpc>
                <a:spcPct val="88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920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35280" lvl="2" marL="1371600" algn="l">
              <a:spcBef>
                <a:spcPts val="280"/>
              </a:spcBef>
              <a:spcAft>
                <a:spcPts val="0"/>
              </a:spcAft>
              <a:buSzPts val="1680"/>
              <a:buChar char="▪"/>
              <a:defRPr sz="1400"/>
            </a:lvl3pPr>
            <a:lvl4pPr indent="-335280" lvl="3" marL="1828800" algn="l">
              <a:spcBef>
                <a:spcPts val="280"/>
              </a:spcBef>
              <a:spcAft>
                <a:spcPts val="0"/>
              </a:spcAft>
              <a:buSzPts val="1680"/>
              <a:buChar char="▪"/>
              <a:defRPr sz="1400"/>
            </a:lvl4pPr>
            <a:lvl5pPr indent="-335279" lvl="4" marL="2286000" algn="l">
              <a:spcBef>
                <a:spcPts val="280"/>
              </a:spcBef>
              <a:spcAft>
                <a:spcPts val="0"/>
              </a:spcAft>
              <a:buSzPts val="1680"/>
              <a:buChar char="▪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32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7" name="Google Shape;57;p27"/>
          <p:cNvSpPr txBox="1"/>
          <p:nvPr>
            <p:ph type="title"/>
          </p:nvPr>
        </p:nvSpPr>
        <p:spPr>
          <a:xfrm>
            <a:off x="431800" y="406400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6pPr>
            <a:lvl7pPr lvl="6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7pPr>
            <a:lvl8pPr lvl="7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8pPr>
            <a:lvl9pPr lvl="8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3" type="body"/>
          </p:nvPr>
        </p:nvSpPr>
        <p:spPr>
          <a:xfrm>
            <a:off x="4612980" y="1052513"/>
            <a:ext cx="4132800" cy="594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0" lIns="144000" spcFirstLastPara="1" rIns="108000" wrap="square" tIns="720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80"/>
              <a:buFont typeface="Arial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32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7"/>
          <p:cNvSpPr txBox="1"/>
          <p:nvPr>
            <p:ph idx="4" type="body"/>
          </p:nvPr>
        </p:nvSpPr>
        <p:spPr>
          <a:xfrm>
            <a:off x="4612980" y="1646514"/>
            <a:ext cx="4131644" cy="460506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108000" spcFirstLastPara="1" rIns="108000" wrap="square" tIns="18000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algn="l">
              <a:spcBef>
                <a:spcPts val="320"/>
              </a:spcBef>
              <a:spcAft>
                <a:spcPts val="0"/>
              </a:spcAft>
              <a:buSzPts val="1920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5280" lvl="2" marL="1371600" algn="l">
              <a:spcBef>
                <a:spcPts val="320"/>
              </a:spcBef>
              <a:spcAft>
                <a:spcPts val="0"/>
              </a:spcAft>
              <a:buSzPts val="1680"/>
              <a:buChar char="▪"/>
              <a:defRPr sz="1400"/>
            </a:lvl3pPr>
            <a:lvl4pPr indent="-335280" lvl="3" marL="1828800" algn="l">
              <a:spcBef>
                <a:spcPts val="280"/>
              </a:spcBef>
              <a:spcAft>
                <a:spcPts val="0"/>
              </a:spcAft>
              <a:buSzPts val="1680"/>
              <a:buChar char="▪"/>
              <a:defRPr sz="1400"/>
            </a:lvl4pPr>
            <a:lvl5pPr indent="-335279" lvl="4" marL="2286000" algn="l">
              <a:spcBef>
                <a:spcPts val="280"/>
              </a:spcBef>
              <a:spcAft>
                <a:spcPts val="0"/>
              </a:spcAft>
              <a:buSzPts val="1680"/>
              <a:buChar char="▪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32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60" name="Google Shape;60;p27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eere Seite">
  <p:cSld name="1_Leere Seit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 txBox="1"/>
          <p:nvPr>
            <p:ph type="title"/>
          </p:nvPr>
        </p:nvSpPr>
        <p:spPr>
          <a:xfrm>
            <a:off x="431800" y="406400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6pPr>
            <a:lvl7pPr lvl="6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7pPr>
            <a:lvl8pPr lvl="7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8pPr>
            <a:lvl9pPr lvl="8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lain"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re Seite">
  <p:cSld name="Leere Sei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/>
          <p:nvPr/>
        </p:nvSpPr>
        <p:spPr>
          <a:xfrm>
            <a:off x="0" y="0"/>
            <a:ext cx="9144000" cy="652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9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12100" y="6638925"/>
            <a:ext cx="8382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1" y="6572090"/>
            <a:ext cx="285909" cy="285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1"/>
          <p:cNvCxnSpPr/>
          <p:nvPr/>
        </p:nvCxnSpPr>
        <p:spPr>
          <a:xfrm>
            <a:off x="431800" y="6572250"/>
            <a:ext cx="831691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1"/>
          <p:cNvSpPr txBox="1"/>
          <p:nvPr>
            <p:ph idx="1" type="body"/>
          </p:nvPr>
        </p:nvSpPr>
        <p:spPr>
          <a:xfrm>
            <a:off x="428625" y="1052513"/>
            <a:ext cx="8320088" cy="5376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003399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003399"/>
              </a:buClr>
              <a:buSzPts val="168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5280" lvl="2" marL="1371600" marR="0" rtl="0" algn="l">
              <a:spcBef>
                <a:spcPts val="280"/>
              </a:spcBef>
              <a:spcAft>
                <a:spcPts val="0"/>
              </a:spcAft>
              <a:buClr>
                <a:srgbClr val="003399"/>
              </a:buClr>
              <a:buSzPts val="168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528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3399"/>
              </a:buClr>
              <a:buSzPts val="168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5279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003399"/>
              </a:buClr>
              <a:buSzPts val="168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280"/>
              </a:spcAft>
              <a:buClr>
                <a:schemeClr val="hlink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" name="Google Shape;14;p21"/>
          <p:cNvCxnSpPr/>
          <p:nvPr/>
        </p:nvCxnSpPr>
        <p:spPr>
          <a:xfrm>
            <a:off x="-20638" y="839788"/>
            <a:ext cx="876458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1"/>
          <p:cNvSpPr txBox="1"/>
          <p:nvPr>
            <p:ph type="title"/>
          </p:nvPr>
        </p:nvSpPr>
        <p:spPr>
          <a:xfrm>
            <a:off x="431800" y="406400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lain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lain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lain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lain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1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williansmartins/pubsub-spring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cloud.google.com/pubsub/?&amp;utm_source=google&amp;utm_medium=cpc&amp;utm_campaign=latam-BR-all-pt-dr-bkws-all-all-trial-e-dr-1007178-LUAC0008671&amp;utm_content=text-ad-none-none-DEV_c-CRE_330330635404-ADGP_BKWS+%7C+Multi+~+Big+Data+%7C+Pub/Sub-KWID_43700040369790025-kwd-604244005344-userloc_1001776&amp;utm_term=KW_google%20cloud%20pub%2Fsub-ST_Google+Cloud+Pub/Sub&amp;gclid=Cj0KCQjwoqDtBRD-ARIsAL4pviC4eluI4BjahR8mylikT83BPF3csvoMnJPy5uaFJ9weqg7lho3P2SoaAl5AEALw_wcB&amp;gclsrc=aw.ds" TargetMode="External"/><Relationship Id="rId4" Type="http://schemas.openxmlformats.org/officeDocument/2006/relationships/hyperlink" Target="https://cloud.google.com/pubsub/docs/?hl=pt-b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8.png"/><Relationship Id="rId5" Type="http://schemas.openxmlformats.org/officeDocument/2006/relationships/image" Target="../media/image32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>
            <p:ph idx="1" type="body"/>
          </p:nvPr>
        </p:nvSpPr>
        <p:spPr>
          <a:xfrm>
            <a:off x="393629" y="5666704"/>
            <a:ext cx="4397307" cy="905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324000" lIns="4680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60"/>
              <a:buFont typeface="Arial"/>
              <a:buNone/>
            </a:pPr>
            <a:br>
              <a:rPr lang="en-US"/>
            </a:br>
            <a:r>
              <a:rPr lang="en-US"/>
              <a:t>Outubro de 2019</a:t>
            </a:r>
            <a:endParaRPr/>
          </a:p>
        </p:txBody>
      </p:sp>
      <p:sp>
        <p:nvSpPr>
          <p:cNvPr id="79" name="Google Shape;79;p1"/>
          <p:cNvSpPr txBox="1"/>
          <p:nvPr>
            <p:ph type="title"/>
          </p:nvPr>
        </p:nvSpPr>
        <p:spPr>
          <a:xfrm>
            <a:off x="741363" y="2889250"/>
            <a:ext cx="7359448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E7F"/>
              </a:buClr>
              <a:buSzPts val="4000"/>
              <a:buFont typeface="Arial"/>
              <a:buNone/>
            </a:pPr>
            <a:r>
              <a:rPr lang="en-US"/>
              <a:t>Tech Talk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E7F"/>
              </a:buClr>
              <a:buSzPts val="4000"/>
              <a:buFont typeface="Arial"/>
              <a:buNone/>
            </a:pPr>
            <a:r>
              <a:rPr lang="en-US"/>
              <a:t>SQUAD Regulatórios - BV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40e4132c1_0_38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Proposta</a:t>
            </a:r>
            <a:endParaRPr/>
          </a:p>
        </p:txBody>
      </p:sp>
      <p:sp>
        <p:nvSpPr>
          <p:cNvPr id="167" name="Google Shape;167;g640e4132c1_0_38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640e4132c1_0_38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169" name="Google Shape;169;g640e4132c1_0_38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640e4132c1_0_38"/>
          <p:cNvPicPr preferRelativeResize="0"/>
          <p:nvPr/>
        </p:nvPicPr>
        <p:blipFill rotWithShape="1">
          <a:blip r:embed="rId3">
            <a:alphaModFix/>
          </a:blip>
          <a:srcRect b="42042" l="41469" r="0" t="25667"/>
          <a:stretch/>
        </p:blipFill>
        <p:spPr>
          <a:xfrm>
            <a:off x="4065099" y="5415950"/>
            <a:ext cx="4085351" cy="12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640e4132c1_0_38"/>
          <p:cNvPicPr preferRelativeResize="0"/>
          <p:nvPr/>
        </p:nvPicPr>
        <p:blipFill rotWithShape="1">
          <a:blip r:embed="rId3">
            <a:alphaModFix/>
          </a:blip>
          <a:srcRect b="74046" l="0" r="85936" t="0"/>
          <a:stretch/>
        </p:blipFill>
        <p:spPr>
          <a:xfrm>
            <a:off x="405725" y="1398266"/>
            <a:ext cx="981676" cy="9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640e4132c1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863" y="2447589"/>
            <a:ext cx="1122062" cy="9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640e4132c1_0_38"/>
          <p:cNvPicPr preferRelativeResize="0"/>
          <p:nvPr/>
        </p:nvPicPr>
        <p:blipFill rotWithShape="1">
          <a:blip r:embed="rId3">
            <a:alphaModFix/>
          </a:blip>
          <a:srcRect b="14076" l="0" r="85936" t="56401"/>
          <a:stretch/>
        </p:blipFill>
        <p:spPr>
          <a:xfrm>
            <a:off x="870000" y="4417283"/>
            <a:ext cx="981676" cy="11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640e4132c1_0_38"/>
          <p:cNvPicPr preferRelativeResize="0"/>
          <p:nvPr/>
        </p:nvPicPr>
        <p:blipFill rotWithShape="1">
          <a:blip r:embed="rId3">
            <a:alphaModFix/>
          </a:blip>
          <a:srcRect b="43533" l="0" r="85936" t="26944"/>
          <a:stretch/>
        </p:blipFill>
        <p:spPr>
          <a:xfrm>
            <a:off x="405725" y="3496939"/>
            <a:ext cx="981676" cy="11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640e4132c1_0_38"/>
          <p:cNvPicPr preferRelativeResize="0"/>
          <p:nvPr/>
        </p:nvPicPr>
        <p:blipFill rotWithShape="1">
          <a:blip r:embed="rId3">
            <a:alphaModFix/>
          </a:blip>
          <a:srcRect b="74046" l="0" r="85936" t="0"/>
          <a:stretch/>
        </p:blipFill>
        <p:spPr>
          <a:xfrm>
            <a:off x="7447325" y="2138004"/>
            <a:ext cx="981676" cy="9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640e4132c1_0_38"/>
          <p:cNvPicPr preferRelativeResize="0"/>
          <p:nvPr/>
        </p:nvPicPr>
        <p:blipFill rotWithShape="1">
          <a:blip r:embed="rId3">
            <a:alphaModFix/>
          </a:blip>
          <a:srcRect b="14076" l="0" r="85936" t="56401"/>
          <a:stretch/>
        </p:blipFill>
        <p:spPr>
          <a:xfrm>
            <a:off x="5177675" y="4451533"/>
            <a:ext cx="981676" cy="11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640e4132c1_0_38"/>
          <p:cNvPicPr preferRelativeResize="0"/>
          <p:nvPr/>
        </p:nvPicPr>
        <p:blipFill rotWithShape="1">
          <a:blip r:embed="rId3">
            <a:alphaModFix/>
          </a:blip>
          <a:srcRect b="43533" l="0" r="85936" t="26944"/>
          <a:stretch/>
        </p:blipFill>
        <p:spPr>
          <a:xfrm>
            <a:off x="7168775" y="4417277"/>
            <a:ext cx="981676" cy="11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640e4132c1_0_38"/>
          <p:cNvPicPr preferRelativeResize="0"/>
          <p:nvPr/>
        </p:nvPicPr>
        <p:blipFill rotWithShape="1">
          <a:blip r:embed="rId3">
            <a:alphaModFix/>
          </a:blip>
          <a:srcRect b="74046" l="0" r="85936" t="0"/>
          <a:stretch/>
        </p:blipFill>
        <p:spPr>
          <a:xfrm>
            <a:off x="2357725" y="1064641"/>
            <a:ext cx="981676" cy="9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640e4132c1_0_38"/>
          <p:cNvPicPr preferRelativeResize="0"/>
          <p:nvPr/>
        </p:nvPicPr>
        <p:blipFill rotWithShape="1">
          <a:blip r:embed="rId3">
            <a:alphaModFix/>
          </a:blip>
          <a:srcRect b="14076" l="0" r="85936" t="56401"/>
          <a:stretch/>
        </p:blipFill>
        <p:spPr>
          <a:xfrm>
            <a:off x="2068788" y="4831283"/>
            <a:ext cx="981676" cy="11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640e4132c1_0_38"/>
          <p:cNvPicPr preferRelativeResize="0"/>
          <p:nvPr/>
        </p:nvPicPr>
        <p:blipFill rotWithShape="1">
          <a:blip r:embed="rId3">
            <a:alphaModFix/>
          </a:blip>
          <a:srcRect b="43533" l="0" r="85936" t="26944"/>
          <a:stretch/>
        </p:blipFill>
        <p:spPr>
          <a:xfrm>
            <a:off x="870000" y="2380089"/>
            <a:ext cx="981676" cy="11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640e4132c1_0_38"/>
          <p:cNvPicPr preferRelativeResize="0"/>
          <p:nvPr/>
        </p:nvPicPr>
        <p:blipFill rotWithShape="1">
          <a:blip r:embed="rId3">
            <a:alphaModFix/>
          </a:blip>
          <a:srcRect b="74046" l="0" r="85936" t="0"/>
          <a:stretch/>
        </p:blipFill>
        <p:spPr>
          <a:xfrm>
            <a:off x="5907025" y="902504"/>
            <a:ext cx="981676" cy="9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640e4132c1_0_38"/>
          <p:cNvPicPr preferRelativeResize="0"/>
          <p:nvPr/>
        </p:nvPicPr>
        <p:blipFill rotWithShape="1">
          <a:blip r:embed="rId3">
            <a:alphaModFix/>
          </a:blip>
          <a:srcRect b="14076" l="0" r="85936" t="56401"/>
          <a:stretch/>
        </p:blipFill>
        <p:spPr>
          <a:xfrm>
            <a:off x="7521663" y="3210133"/>
            <a:ext cx="981676" cy="11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640e4132c1_0_38"/>
          <p:cNvPicPr preferRelativeResize="0"/>
          <p:nvPr/>
        </p:nvPicPr>
        <p:blipFill rotWithShape="1">
          <a:blip r:embed="rId3">
            <a:alphaModFix/>
          </a:blip>
          <a:srcRect b="43533" l="0" r="85936" t="26944"/>
          <a:stretch/>
        </p:blipFill>
        <p:spPr>
          <a:xfrm>
            <a:off x="7168775" y="886239"/>
            <a:ext cx="981676" cy="111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g640e4132c1_0_38"/>
          <p:cNvCxnSpPr>
            <a:stCxn id="178" idx="3"/>
            <a:endCxn id="172" idx="0"/>
          </p:cNvCxnSpPr>
          <p:nvPr/>
        </p:nvCxnSpPr>
        <p:spPr>
          <a:xfrm>
            <a:off x="3339401" y="1555542"/>
            <a:ext cx="1030500" cy="8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g640e4132c1_0_38"/>
          <p:cNvCxnSpPr>
            <a:stCxn id="171" idx="3"/>
          </p:cNvCxnSpPr>
          <p:nvPr/>
        </p:nvCxnSpPr>
        <p:spPr>
          <a:xfrm>
            <a:off x="1387401" y="1889167"/>
            <a:ext cx="2327700" cy="6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g640e4132c1_0_38"/>
          <p:cNvCxnSpPr>
            <a:stCxn id="180" idx="3"/>
            <a:endCxn id="172" idx="1"/>
          </p:cNvCxnSpPr>
          <p:nvPr/>
        </p:nvCxnSpPr>
        <p:spPr>
          <a:xfrm>
            <a:off x="1851676" y="2938502"/>
            <a:ext cx="195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g640e4132c1_0_38"/>
          <p:cNvCxnSpPr>
            <a:stCxn id="174" idx="3"/>
          </p:cNvCxnSpPr>
          <p:nvPr/>
        </p:nvCxnSpPr>
        <p:spPr>
          <a:xfrm flipH="1" rot="10800000">
            <a:off x="1387401" y="3263352"/>
            <a:ext cx="2554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g640e4132c1_0_38"/>
          <p:cNvCxnSpPr/>
          <p:nvPr/>
        </p:nvCxnSpPr>
        <p:spPr>
          <a:xfrm flipH="1" rot="10800000">
            <a:off x="1865450" y="3716800"/>
            <a:ext cx="2024400" cy="12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g640e4132c1_0_38"/>
          <p:cNvCxnSpPr/>
          <p:nvPr/>
        </p:nvCxnSpPr>
        <p:spPr>
          <a:xfrm flipH="1" rot="10800000">
            <a:off x="3261475" y="3717050"/>
            <a:ext cx="942300" cy="11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g640e4132c1_0_38"/>
          <p:cNvCxnSpPr/>
          <p:nvPr/>
        </p:nvCxnSpPr>
        <p:spPr>
          <a:xfrm flipH="1">
            <a:off x="4370464" y="1550667"/>
            <a:ext cx="1030500" cy="8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g640e4132c1_0_38"/>
          <p:cNvCxnSpPr/>
          <p:nvPr/>
        </p:nvCxnSpPr>
        <p:spPr>
          <a:xfrm flipH="1">
            <a:off x="5025264" y="1884292"/>
            <a:ext cx="2327700" cy="6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g640e4132c1_0_38"/>
          <p:cNvCxnSpPr/>
          <p:nvPr/>
        </p:nvCxnSpPr>
        <p:spPr>
          <a:xfrm rot="10800000">
            <a:off x="4931489" y="2933627"/>
            <a:ext cx="195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g640e4132c1_0_38"/>
          <p:cNvCxnSpPr/>
          <p:nvPr/>
        </p:nvCxnSpPr>
        <p:spPr>
          <a:xfrm rot="10800000">
            <a:off x="4798464" y="3258477"/>
            <a:ext cx="2554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g640e4132c1_0_38"/>
          <p:cNvCxnSpPr/>
          <p:nvPr/>
        </p:nvCxnSpPr>
        <p:spPr>
          <a:xfrm rot="10800000">
            <a:off x="4850515" y="3711925"/>
            <a:ext cx="2024400" cy="12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g640e4132c1_0_38"/>
          <p:cNvCxnSpPr/>
          <p:nvPr/>
        </p:nvCxnSpPr>
        <p:spPr>
          <a:xfrm rot="10800000">
            <a:off x="4536590" y="3712175"/>
            <a:ext cx="942300" cy="11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g640e4132c1_0_38"/>
          <p:cNvCxnSpPr>
            <a:endCxn id="172" idx="2"/>
          </p:cNvCxnSpPr>
          <p:nvPr/>
        </p:nvCxnSpPr>
        <p:spPr>
          <a:xfrm rot="10800000">
            <a:off x="4369894" y="3429388"/>
            <a:ext cx="0" cy="2085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41bfee34d_2_17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Reação do cliente</a:t>
            </a:r>
            <a:endParaRPr/>
          </a:p>
        </p:txBody>
      </p:sp>
      <p:sp>
        <p:nvSpPr>
          <p:cNvPr id="202" name="Google Shape;202;g641bfee34d_2_17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641bfee34d_2_17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204" name="Google Shape;204;g641bfee34d_2_17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641bfee34d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92105"/>
            <a:ext cx="8500000" cy="56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40e4132c1_0_117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640e4132c1_0_117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212" name="Google Shape;212;g640e4132c1_0_117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640e4132c1_0_117"/>
          <p:cNvSpPr txBox="1"/>
          <p:nvPr/>
        </p:nvSpPr>
        <p:spPr>
          <a:xfrm>
            <a:off x="1335725" y="1913850"/>
            <a:ext cx="6180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Parte3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Conceito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40e4132c1_0_18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Conceito</a:t>
            </a:r>
            <a:endParaRPr/>
          </a:p>
        </p:txBody>
      </p:sp>
      <p:sp>
        <p:nvSpPr>
          <p:cNvPr id="219" name="Google Shape;219;g640e4132c1_0_18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640e4132c1_0_18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221" name="Google Shape;221;g640e4132c1_0_18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640e4132c1_0_18"/>
          <p:cNvSpPr/>
          <p:nvPr/>
        </p:nvSpPr>
        <p:spPr>
          <a:xfrm>
            <a:off x="338925" y="1166850"/>
            <a:ext cx="84633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Cloud Pub/Sub é um serviço de mensagens em tempo real totalmente gerenciado que permite que você envie e receba mensagens entre aplicativos independentes.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640e4132c1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429925"/>
            <a:ext cx="6047700" cy="35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Soluções de mercado</a:t>
            </a:r>
            <a:endParaRPr/>
          </a:p>
        </p:txBody>
      </p:sp>
      <p:sp>
        <p:nvSpPr>
          <p:cNvPr id="229" name="Google Shape;229;p18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8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231" name="Google Shape;231;p18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333" y="1433762"/>
            <a:ext cx="7733333" cy="399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Soluções de mercado</a:t>
            </a:r>
            <a:endParaRPr/>
          </a:p>
        </p:txBody>
      </p:sp>
      <p:sp>
        <p:nvSpPr>
          <p:cNvPr id="238" name="Google Shape;238;p6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240" name="Google Shape;240;p6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m relacionada" id="241" name="Google Shape;2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" y="1052736"/>
            <a:ext cx="8646934" cy="5140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Soluções de Mercado</a:t>
            </a:r>
            <a:endParaRPr/>
          </a:p>
        </p:txBody>
      </p:sp>
      <p:sp>
        <p:nvSpPr>
          <p:cNvPr id="247" name="Google Shape;247;p12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2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249" name="Google Shape;249;p12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857" y="2033762"/>
            <a:ext cx="7314286" cy="279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40e44e228_0_0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Soluções de Mercado</a:t>
            </a:r>
            <a:endParaRPr/>
          </a:p>
        </p:txBody>
      </p:sp>
      <p:sp>
        <p:nvSpPr>
          <p:cNvPr id="256" name="Google Shape;256;g640e44e228_0_0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40e44e228_0_0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258" name="Google Shape;258;g640e44e228_0_0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640e44e22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8303"/>
            <a:ext cx="8650024" cy="526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40e4132c1_0_133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640e4132c1_0_133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266" name="Google Shape;266;g640e4132c1_0_133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640e4132c1_0_133"/>
          <p:cNvSpPr txBox="1"/>
          <p:nvPr/>
        </p:nvSpPr>
        <p:spPr>
          <a:xfrm>
            <a:off x="1335725" y="831925"/>
            <a:ext cx="6180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Parte4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Hands On</a:t>
            </a:r>
            <a:endParaRPr sz="2400"/>
          </a:p>
        </p:txBody>
      </p:sp>
      <p:pic>
        <p:nvPicPr>
          <p:cNvPr id="268" name="Google Shape;268;g640e4132c1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644" y="2354050"/>
            <a:ext cx="6892700" cy="38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</a:t>
            </a:r>
            <a:endParaRPr/>
          </a:p>
        </p:txBody>
      </p:sp>
      <p:sp>
        <p:nvSpPr>
          <p:cNvPr id="274" name="Google Shape;274;p5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276" name="Google Shape;276;p5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"/>
          <p:cNvSpPr txBox="1"/>
          <p:nvPr/>
        </p:nvSpPr>
        <p:spPr>
          <a:xfrm>
            <a:off x="864375" y="1248275"/>
            <a:ext cx="7468800" cy="4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Etapas: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Cadastrar um tópico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Criar uma aplicação para gerar mensagens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REST API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AutoNum type="romanLcPeriod"/>
            </a:pPr>
            <a:r>
              <a:rPr lang="en-US" sz="2400"/>
              <a:t>criar mensagens</a:t>
            </a:r>
            <a:endParaRPr sz="24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Criar uma aplicação para consumir as mensagens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Busca mensagens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Processa resultados</a:t>
            </a:r>
            <a:endParaRPr sz="2400"/>
          </a:p>
        </p:txBody>
      </p:sp>
      <p:pic>
        <p:nvPicPr>
          <p:cNvPr id="278" name="Google Shape;27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975" y="4238675"/>
            <a:ext cx="3398126" cy="20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/>
          <p:nvPr/>
        </p:nvSpPr>
        <p:spPr>
          <a:xfrm>
            <a:off x="0" y="2492896"/>
            <a:ext cx="6516216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15075" y="2492900"/>
            <a:ext cx="21240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213E7F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213E7F"/>
                </a:solidFill>
                <a:latin typeface="Arial"/>
                <a:ea typeface="Arial"/>
                <a:cs typeface="Arial"/>
                <a:sym typeface="Arial"/>
              </a:rPr>
              <a:t>Talk</a:t>
            </a:r>
            <a:endParaRPr b="1" i="0" sz="4800" u="none" cap="none" strike="noStrike">
              <a:solidFill>
                <a:srgbClr val="213E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3131851" y="3712475"/>
            <a:ext cx="14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13E7F"/>
                </a:solidFill>
                <a:latin typeface="Arial"/>
                <a:ea typeface="Arial"/>
                <a:cs typeface="Arial"/>
                <a:sym typeface="Arial"/>
              </a:rPr>
              <a:t>Google Gloud</a:t>
            </a:r>
            <a:endParaRPr sz="1400">
              <a:solidFill>
                <a:srgbClr val="213E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m relacionada" id="88" name="Google Shape;88;p2"/>
          <p:cNvPicPr preferRelativeResize="0"/>
          <p:nvPr/>
        </p:nvPicPr>
        <p:blipFill rotWithShape="1">
          <a:blip r:embed="rId3">
            <a:alphaModFix/>
          </a:blip>
          <a:srcRect b="24735" l="0" r="0" t="21742"/>
          <a:stretch/>
        </p:blipFill>
        <p:spPr>
          <a:xfrm>
            <a:off x="4320133" y="2708919"/>
            <a:ext cx="2124075" cy="11521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google cloud" id="89" name="Google Shape;8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1841" y="2636912"/>
            <a:ext cx="1200880" cy="120088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4895229" y="3708325"/>
            <a:ext cx="14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13E7F"/>
                </a:solidFill>
                <a:latin typeface="Arial"/>
                <a:ea typeface="Arial"/>
                <a:cs typeface="Arial"/>
                <a:sym typeface="Arial"/>
              </a:rPr>
              <a:t>PUB SUB</a:t>
            </a:r>
            <a:endParaRPr sz="1400">
              <a:solidFill>
                <a:srgbClr val="213E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</a:t>
            </a:r>
            <a:endParaRPr/>
          </a:p>
        </p:txBody>
      </p:sp>
      <p:sp>
        <p:nvSpPr>
          <p:cNvPr id="284" name="Google Shape;284;p13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3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286" name="Google Shape;286;p13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163" y="1812632"/>
            <a:ext cx="5763675" cy="32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40e44e228_0_33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</a:t>
            </a:r>
            <a:endParaRPr/>
          </a:p>
        </p:txBody>
      </p:sp>
      <p:sp>
        <p:nvSpPr>
          <p:cNvPr id="293" name="Google Shape;293;g640e44e228_0_33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640e44e228_0_33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295" name="Google Shape;295;g640e44e228_0_33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640e44e22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275" y="1758229"/>
            <a:ext cx="5619740" cy="26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40e44e228_0_23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</a:t>
            </a:r>
            <a:endParaRPr/>
          </a:p>
        </p:txBody>
      </p:sp>
      <p:sp>
        <p:nvSpPr>
          <p:cNvPr id="302" name="Google Shape;302;g640e44e228_0_23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640e44e228_0_23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304" name="Google Shape;304;g640e44e228_0_23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640e44e228_0_23"/>
          <p:cNvPicPr preferRelativeResize="0"/>
          <p:nvPr/>
        </p:nvPicPr>
        <p:blipFill rotWithShape="1">
          <a:blip r:embed="rId3">
            <a:alphaModFix/>
          </a:blip>
          <a:srcRect b="0" l="60560" r="0" t="0"/>
          <a:stretch/>
        </p:blipFill>
        <p:spPr>
          <a:xfrm>
            <a:off x="3366258" y="1838525"/>
            <a:ext cx="2411476" cy="31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</a:t>
            </a:r>
            <a:endParaRPr/>
          </a:p>
        </p:txBody>
      </p:sp>
      <p:sp>
        <p:nvSpPr>
          <p:cNvPr id="311" name="Google Shape;311;p11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1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313" name="Google Shape;313;p11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wsms\AppData\Local\Temp\SNAGHTML5fbe73c.PNG" id="314" name="Google Shape;31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928" y="2636912"/>
            <a:ext cx="52673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Hands 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7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7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322" name="Google Shape;322;p7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905" y="1629000"/>
            <a:ext cx="727619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</a:t>
            </a:r>
            <a:endParaRPr/>
          </a:p>
        </p:txBody>
      </p:sp>
      <p:sp>
        <p:nvSpPr>
          <p:cNvPr id="329" name="Google Shape;329;p8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331" name="Google Shape;331;p8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524" y="1700808"/>
            <a:ext cx="7380952" cy="337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</a:t>
            </a:r>
            <a:endParaRPr/>
          </a:p>
        </p:txBody>
      </p:sp>
      <p:sp>
        <p:nvSpPr>
          <p:cNvPr id="338" name="Google Shape;338;p9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9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340" name="Google Shape;340;p9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0" y="1360992"/>
            <a:ext cx="7492999" cy="4136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- Publisher</a:t>
            </a:r>
            <a:endParaRPr/>
          </a:p>
        </p:txBody>
      </p:sp>
      <p:sp>
        <p:nvSpPr>
          <p:cNvPr id="347" name="Google Shape;347;p14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4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349" name="Google Shape;349;p14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6351"/>
            <a:ext cx="8650100" cy="257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875" y="4773325"/>
            <a:ext cx="2493650" cy="14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4"/>
          <p:cNvSpPr/>
          <p:nvPr/>
        </p:nvSpPr>
        <p:spPr>
          <a:xfrm>
            <a:off x="5147850" y="4978138"/>
            <a:ext cx="1064400" cy="106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40e44e228_0_52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- Consumer</a:t>
            </a:r>
            <a:endParaRPr/>
          </a:p>
        </p:txBody>
      </p:sp>
      <p:sp>
        <p:nvSpPr>
          <p:cNvPr id="358" name="Google Shape;358;g640e44e228_0_52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40e44e228_0_52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360" name="Google Shape;360;g640e44e228_0_52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640e44e228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96904"/>
            <a:ext cx="8650025" cy="440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640e44e228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075" y="4925725"/>
            <a:ext cx="2493650" cy="14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640e44e228_0_52"/>
          <p:cNvSpPr/>
          <p:nvPr/>
        </p:nvSpPr>
        <p:spPr>
          <a:xfrm>
            <a:off x="7318100" y="4607038"/>
            <a:ext cx="1064400" cy="106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40e44e228_0_43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</p:txBody>
      </p:sp>
      <p:sp>
        <p:nvSpPr>
          <p:cNvPr id="369" name="Google Shape;369;g640e44e228_0_43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40e44e228_0_43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371" name="Google Shape;371;g640e44e228_0_43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g640e44e228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750" y="1273875"/>
            <a:ext cx="6650500" cy="43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>
            <p:ph idx="1" type="body"/>
          </p:nvPr>
        </p:nvSpPr>
        <p:spPr>
          <a:xfrm>
            <a:off x="431800" y="1052525"/>
            <a:ext cx="3302700" cy="53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0670" lvl="0" marL="27305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/>
              <a:t>Parte1 (apresentações)</a:t>
            </a:r>
            <a:endParaRPr sz="1800"/>
          </a:p>
          <a:p>
            <a:pPr indent="-274320" lvl="1" marL="534987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Apresentação pessoal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74320" lvl="1" marL="534987" rtl="0" algn="l">
              <a:spcBef>
                <a:spcPts val="56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Objetivos</a:t>
            </a:r>
            <a:endParaRPr sz="1800"/>
          </a:p>
          <a:p>
            <a:pPr indent="-280670" lvl="0" marL="27305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/>
              <a:t>Parte2 (problemática)</a:t>
            </a:r>
            <a:endParaRPr sz="1800"/>
          </a:p>
          <a:p>
            <a:pPr indent="-274320" lvl="1" marL="534987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</a:pPr>
            <a:r>
              <a:rPr lang="en-US" sz="1800"/>
              <a:t>Cenário</a:t>
            </a:r>
            <a:endParaRPr sz="1800"/>
          </a:p>
          <a:p>
            <a:pPr indent="-274320" lvl="1" marL="534987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Problemática</a:t>
            </a:r>
            <a:endParaRPr sz="1800"/>
          </a:p>
          <a:p>
            <a:pPr indent="-274320" lvl="1" marL="534987" rtl="0" algn="l">
              <a:spcBef>
                <a:spcPts val="56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Proposta</a:t>
            </a:r>
            <a:endParaRPr sz="1800"/>
          </a:p>
          <a:p>
            <a:pPr indent="-280670" lvl="0" marL="273050" rtl="0" algn="l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Parte3 (conceitos)</a:t>
            </a:r>
            <a:endParaRPr sz="1800"/>
          </a:p>
          <a:p>
            <a:pPr indent="-274320" lvl="1" marL="534987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Conceito de PUB SUB</a:t>
            </a:r>
            <a:endParaRPr sz="1800"/>
          </a:p>
          <a:p>
            <a:pPr indent="-274320" lvl="1" marL="534987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Benefícios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</p:txBody>
      </p:sp>
      <p:sp>
        <p:nvSpPr>
          <p:cNvPr id="97" name="Google Shape;97;p3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99" name="Google Shape;99;p3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4048500" y="1052525"/>
            <a:ext cx="30000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0670" lvl="0" marL="27305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Parte4 (hands on)</a:t>
            </a:r>
            <a:endParaRPr sz="1800">
              <a:solidFill>
                <a:schemeClr val="dk1"/>
              </a:solidFill>
            </a:endParaRPr>
          </a:p>
          <a:p>
            <a:pPr indent="-274320" lvl="1" marL="534987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</a:pPr>
            <a:r>
              <a:rPr lang="en-US" sz="1800">
                <a:solidFill>
                  <a:schemeClr val="dk1"/>
                </a:solidFill>
              </a:rPr>
              <a:t>Solução</a:t>
            </a:r>
            <a:endParaRPr sz="1800">
              <a:solidFill>
                <a:schemeClr val="dk1"/>
              </a:solidFill>
            </a:endParaRPr>
          </a:p>
          <a:p>
            <a:pPr indent="-275907" lvl="2" marL="803275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</a:rPr>
              <a:t>Ferramenta</a:t>
            </a:r>
            <a:endParaRPr sz="1800">
              <a:solidFill>
                <a:schemeClr val="dk1"/>
              </a:solidFill>
            </a:endParaRPr>
          </a:p>
          <a:p>
            <a:pPr indent="-275907" lvl="2" marL="803275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</a:rPr>
              <a:t>Testes</a:t>
            </a:r>
            <a:endParaRPr sz="1800">
              <a:solidFill>
                <a:schemeClr val="dk1"/>
              </a:solidFill>
            </a:endParaRPr>
          </a:p>
          <a:p>
            <a:pPr indent="-275907" lvl="2" marL="803275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</a:rPr>
              <a:t>Teste de carga</a:t>
            </a:r>
            <a:endParaRPr sz="1800">
              <a:solidFill>
                <a:schemeClr val="dk1"/>
              </a:solidFill>
            </a:endParaRPr>
          </a:p>
          <a:p>
            <a:pPr indent="-280670" lvl="0" marL="27305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Parte5 (finalização)</a:t>
            </a:r>
            <a:endParaRPr sz="1800">
              <a:solidFill>
                <a:schemeClr val="dk1"/>
              </a:solidFill>
            </a:endParaRPr>
          </a:p>
          <a:p>
            <a:pPr indent="-274320" lvl="1" marL="534987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</a:pPr>
            <a:r>
              <a:rPr lang="en-US" sz="1800">
                <a:solidFill>
                  <a:schemeClr val="dk1"/>
                </a:solidFill>
              </a:rPr>
              <a:t>Codigo fonte</a:t>
            </a:r>
            <a:endParaRPr sz="1800">
              <a:solidFill>
                <a:schemeClr val="dk1"/>
              </a:solidFill>
            </a:endParaRPr>
          </a:p>
          <a:p>
            <a:pPr indent="-274320" lvl="1" marL="534987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</a:pPr>
            <a:r>
              <a:rPr lang="en-US" sz="1800">
                <a:solidFill>
                  <a:schemeClr val="dk1"/>
                </a:solidFill>
              </a:rPr>
              <a:t>Referências</a:t>
            </a:r>
            <a:endParaRPr sz="1800">
              <a:solidFill>
                <a:schemeClr val="dk1"/>
              </a:solidFill>
            </a:endParaRPr>
          </a:p>
          <a:p>
            <a:pPr indent="-274320" lvl="1" marL="534987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</a:pPr>
            <a:r>
              <a:rPr lang="en-US" sz="1800">
                <a:solidFill>
                  <a:schemeClr val="dk1"/>
                </a:solidFill>
              </a:rPr>
              <a:t>Agradecimento</a:t>
            </a:r>
            <a:endParaRPr sz="1800">
              <a:solidFill>
                <a:schemeClr val="dk1"/>
              </a:solidFill>
            </a:endParaRPr>
          </a:p>
          <a:p>
            <a:pPr indent="-160020" lvl="1" marL="534987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</p:txBody>
      </p:sp>
      <p:sp>
        <p:nvSpPr>
          <p:cNvPr id="378" name="Google Shape;378;p16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6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380" name="Google Shape;380;p16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0" y="2350472"/>
            <a:ext cx="7493000" cy="215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0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388" name="Google Shape;388;p10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925" y="1738120"/>
            <a:ext cx="6801875" cy="38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0"/>
          <p:cNvSpPr txBox="1"/>
          <p:nvPr>
            <p:ph type="title"/>
          </p:nvPr>
        </p:nvSpPr>
        <p:spPr>
          <a:xfrm>
            <a:off x="506175" y="1038795"/>
            <a:ext cx="8383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Vamos ver funcionando?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"/>
          <p:cNvSpPr txBox="1"/>
          <p:nvPr>
            <p:ph type="title"/>
          </p:nvPr>
        </p:nvSpPr>
        <p:spPr>
          <a:xfrm>
            <a:off x="418921" y="339494"/>
            <a:ext cx="838358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</a:t>
            </a:r>
            <a:endParaRPr/>
          </a:p>
        </p:txBody>
      </p:sp>
      <p:sp>
        <p:nvSpPr>
          <p:cNvPr id="396" name="Google Shape;396;p17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7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398" name="Google Shape;398;p17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863" y="1055290"/>
            <a:ext cx="6034725" cy="52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7"/>
          <p:cNvSpPr/>
          <p:nvPr/>
        </p:nvSpPr>
        <p:spPr>
          <a:xfrm rot="-2700000">
            <a:off x="7067451" y="4990716"/>
            <a:ext cx="1151877" cy="59354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40e44e228_0_63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</a:t>
            </a:r>
            <a:endParaRPr/>
          </a:p>
        </p:txBody>
      </p:sp>
      <p:sp>
        <p:nvSpPr>
          <p:cNvPr id="406" name="Google Shape;406;g640e44e228_0_63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640e44e228_0_63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408" name="Google Shape;408;g640e44e228_0_63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g640e44e228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5894"/>
            <a:ext cx="8839201" cy="233385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g640e44e228_0_63"/>
          <p:cNvPicPr preferRelativeResize="0"/>
          <p:nvPr/>
        </p:nvPicPr>
        <p:blipFill rotWithShape="1">
          <a:blip r:embed="rId3">
            <a:alphaModFix/>
          </a:blip>
          <a:srcRect b="33594" l="72682" r="0" t="0"/>
          <a:stretch/>
        </p:blipFill>
        <p:spPr>
          <a:xfrm>
            <a:off x="4006050" y="3739825"/>
            <a:ext cx="3636124" cy="2333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g640e44e228_0_63"/>
          <p:cNvSpPr/>
          <p:nvPr/>
        </p:nvSpPr>
        <p:spPr>
          <a:xfrm rot="-2700000">
            <a:off x="7199501" y="4678816"/>
            <a:ext cx="1151877" cy="59354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g640e44e228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525" y="3575013"/>
            <a:ext cx="2333850" cy="23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40e44e228_0_76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- Sucesso!!!</a:t>
            </a:r>
            <a:endParaRPr/>
          </a:p>
        </p:txBody>
      </p:sp>
      <p:sp>
        <p:nvSpPr>
          <p:cNvPr id="418" name="Google Shape;418;g640e44e228_0_76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640e44e228_0_76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420" name="Google Shape;420;g640e44e228_0_76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g640e44e228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475" y="1278683"/>
            <a:ext cx="4745050" cy="47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41bfee34d_2_8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- Será que aceita muitas requisições?</a:t>
            </a:r>
            <a:endParaRPr/>
          </a:p>
        </p:txBody>
      </p:sp>
      <p:sp>
        <p:nvSpPr>
          <p:cNvPr id="427" name="Google Shape;427;g641bfee34d_2_8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641bfee34d_2_8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429" name="Google Shape;429;g641bfee34d_2_8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g641bfee34d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425" y="1002960"/>
            <a:ext cx="5588775" cy="50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40e44e228_0_90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- Próximos passos</a:t>
            </a:r>
            <a:endParaRPr/>
          </a:p>
        </p:txBody>
      </p:sp>
      <p:sp>
        <p:nvSpPr>
          <p:cNvPr id="436" name="Google Shape;436;g640e44e228_0_90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640e44e228_0_90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438" name="Google Shape;438;g640e44e228_0_90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lobal messaging and Event ingestion" id="439" name="Google Shape;439;g640e44e228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600" y="785317"/>
            <a:ext cx="7640149" cy="574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40e4132c1_0_142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640e4132c1_0_142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446" name="Google Shape;446;g640e4132c1_0_142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640e4132c1_0_142"/>
          <p:cNvSpPr txBox="1"/>
          <p:nvPr/>
        </p:nvSpPr>
        <p:spPr>
          <a:xfrm>
            <a:off x="1335725" y="1913850"/>
            <a:ext cx="6180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Parte5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Finalização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40e44e228_0_9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Referências</a:t>
            </a:r>
            <a:endParaRPr/>
          </a:p>
        </p:txBody>
      </p:sp>
      <p:sp>
        <p:nvSpPr>
          <p:cNvPr id="453" name="Google Shape;453;g640e44e228_0_9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640e44e228_0_9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455" name="Google Shape;455;g640e44e228_0_9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640e44e228_0_9"/>
          <p:cNvSpPr/>
          <p:nvPr/>
        </p:nvSpPr>
        <p:spPr>
          <a:xfrm>
            <a:off x="418921" y="1268761"/>
            <a:ext cx="83835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Código fonte: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https://github.com/williansmartins/pubsub-spring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57" name="Google Shape;457;g640e44e22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513" y="2488386"/>
            <a:ext cx="2983416" cy="247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640e44e22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8654" y="2612811"/>
            <a:ext cx="2813023" cy="207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40e4132c1_0_88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Referências</a:t>
            </a:r>
            <a:endParaRPr/>
          </a:p>
        </p:txBody>
      </p:sp>
      <p:sp>
        <p:nvSpPr>
          <p:cNvPr id="464" name="Google Shape;464;g640e4132c1_0_88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640e4132c1_0_88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466" name="Google Shape;466;g640e4132c1_0_88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640e4132c1_0_88"/>
          <p:cNvSpPr/>
          <p:nvPr/>
        </p:nvSpPr>
        <p:spPr>
          <a:xfrm>
            <a:off x="418921" y="1268761"/>
            <a:ext cx="83835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loud.google.com/pubsub/?&amp;utm_source=google&amp;utm_medium=cpc&amp;utm_campaign=latam-BR-all-pt-dr-bkws-all-all-trial-e-dr-1007178-LUAC0008671&amp;utm_content=text-ad-none-none-DEV_c-CRE_330330635404-ADGP_BKWS+%7C+Multi+~+Big+Data+%7C+Pub/Sub-KWID_43700040369790025-kwd-604244005344-userloc_1001776&amp;utm_term=KW_google%20cloud%20pub%2Fsub-ST_Google+Cloud+Pub/Sub&amp;gclid=Cj0KCQjwoqDtBRD-ARIsAL4pviC4eluI4BjahR8mylikT83BPF3csvoMnJPy5uaFJ9weqg7lho3P2SoaAl5AEALw_wcB&amp;gclsrc=aw.d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640e4132c1_0_88"/>
          <p:cNvSpPr/>
          <p:nvPr/>
        </p:nvSpPr>
        <p:spPr>
          <a:xfrm>
            <a:off x="431800" y="4136335"/>
            <a:ext cx="75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https://cloud.google.com/pubsub/docs/?hl=pt-br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107" name="Google Shape;107;p4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1335725" y="1913850"/>
            <a:ext cx="6180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Parte1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Apresentações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0"/>
          <p:cNvSpPr txBox="1"/>
          <p:nvPr>
            <p:ph type="title"/>
          </p:nvPr>
        </p:nvSpPr>
        <p:spPr>
          <a:xfrm>
            <a:off x="3577347" y="269714"/>
            <a:ext cx="19893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FIM!</a:t>
            </a:r>
            <a:endParaRPr sz="6000"/>
          </a:p>
        </p:txBody>
      </p:sp>
      <p:sp>
        <p:nvSpPr>
          <p:cNvPr id="474" name="Google Shape;474;p20"/>
          <p:cNvSpPr txBox="1"/>
          <p:nvPr>
            <p:ph idx="10" type="dt"/>
          </p:nvPr>
        </p:nvSpPr>
        <p:spPr>
          <a:xfrm>
            <a:off x="825500" y="6638925"/>
            <a:ext cx="790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0"/>
          <p:cNvSpPr txBox="1"/>
          <p:nvPr>
            <p:ph idx="11" type="ftr"/>
          </p:nvPr>
        </p:nvSpPr>
        <p:spPr>
          <a:xfrm>
            <a:off x="1677988" y="6638925"/>
            <a:ext cx="43624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476" name="Google Shape;476;p20"/>
          <p:cNvSpPr txBox="1"/>
          <p:nvPr>
            <p:ph idx="12" type="sldNum"/>
          </p:nvPr>
        </p:nvSpPr>
        <p:spPr>
          <a:xfrm>
            <a:off x="431800" y="6638925"/>
            <a:ext cx="3587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625" y="1423635"/>
            <a:ext cx="6346750" cy="47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0e4132c1_0_73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Apresentação</a:t>
            </a:r>
            <a:endParaRPr/>
          </a:p>
        </p:txBody>
      </p:sp>
      <p:sp>
        <p:nvSpPr>
          <p:cNvPr id="114" name="Google Shape;114;g640e4132c1_0_73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640e4132c1_0_73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116" name="Google Shape;116;g640e4132c1_0_73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640e4132c1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25" y="1264819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640e4132c1_0_73"/>
          <p:cNvSpPr txBox="1"/>
          <p:nvPr/>
        </p:nvSpPr>
        <p:spPr>
          <a:xfrm>
            <a:off x="2530300" y="1112425"/>
            <a:ext cx="6272400" cy="3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Nascido em São Paulo capital, Willians Martins de Morais possui diploma de Bacharel em Sistemas de Informação na Faculdades Integradas Rio Branco e de MBA em Desenvolvimento de Aplicações JAVA SOA na Faculdade de Informática e Administração Paulista(FIAP).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Além de diversos cursos presenciais e a distância em áreas como desenvolvimento web, arquitetura, hardware, eletrônica, desenho arquitetônico, serigrafia, photoshop e outros.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 14+ anos de experiência como instrutor de Hardware, Informática, Computação Gráfica, Matemática e Desenvolvimento Web e 8 anos como Desenvolvedor Web,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Willians atualmente é Professor dos cursos de Graduação da Faculdade de Informática e Administração Paulista(FIAP) e é sócio responsável pelo marketing, pesquisa de tecnologia e estratégias na PWMS.</a:t>
            </a:r>
            <a:endParaRPr/>
          </a:p>
        </p:txBody>
      </p:sp>
      <p:sp>
        <p:nvSpPr>
          <p:cNvPr id="119" name="Google Shape;119;g640e4132c1_0_73"/>
          <p:cNvSpPr txBox="1"/>
          <p:nvPr>
            <p:ph type="title"/>
          </p:nvPr>
        </p:nvSpPr>
        <p:spPr>
          <a:xfrm>
            <a:off x="225425" y="3489200"/>
            <a:ext cx="23922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Willians Martins</a:t>
            </a:r>
            <a:endParaRPr/>
          </a:p>
        </p:txBody>
      </p:sp>
      <p:pic>
        <p:nvPicPr>
          <p:cNvPr id="120" name="Google Shape;120;g640e4132c1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5" y="4780000"/>
            <a:ext cx="1330875" cy="13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640e4132c1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225" y="4852952"/>
            <a:ext cx="3027350" cy="170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640e4132c1_0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8500" y="5019295"/>
            <a:ext cx="1254825" cy="11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640e4132c1_0_73"/>
          <p:cNvPicPr preferRelativeResize="0"/>
          <p:nvPr/>
        </p:nvPicPr>
        <p:blipFill rotWithShape="1">
          <a:blip r:embed="rId7">
            <a:alphaModFix/>
          </a:blip>
          <a:srcRect b="5146" l="49720" r="27449" t="72022"/>
          <a:stretch/>
        </p:blipFill>
        <p:spPr>
          <a:xfrm>
            <a:off x="6255975" y="5042400"/>
            <a:ext cx="1330875" cy="13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640e4132c1_0_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4869" y="5095494"/>
            <a:ext cx="1194825" cy="11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0e4132c1_0_0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Objetivos</a:t>
            </a:r>
            <a:endParaRPr/>
          </a:p>
        </p:txBody>
      </p:sp>
      <p:sp>
        <p:nvSpPr>
          <p:cNvPr id="130" name="Google Shape;130;g640e4132c1_0_0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640e4132c1_0_0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132" name="Google Shape;132;g640e4132c1_0_0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640e4132c1_0_0"/>
          <p:cNvSpPr txBox="1"/>
          <p:nvPr/>
        </p:nvSpPr>
        <p:spPr>
          <a:xfrm>
            <a:off x="937000" y="1594875"/>
            <a:ext cx="6957600" cy="4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Compartilhar </a:t>
            </a:r>
            <a:r>
              <a:rPr lang="en-US" sz="2400"/>
              <a:t>meu último estudo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Apresentar código fonte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Fomentar novos estudos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0e4132c1_0_101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640e4132c1_0_101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140" name="Google Shape;140;g640e4132c1_0_101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640e4132c1_0_101"/>
          <p:cNvSpPr txBox="1"/>
          <p:nvPr/>
        </p:nvSpPr>
        <p:spPr>
          <a:xfrm>
            <a:off x="1335725" y="1913850"/>
            <a:ext cx="6180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Parte2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Problemática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0e4132c1_0_108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Cenário</a:t>
            </a:r>
            <a:endParaRPr/>
          </a:p>
        </p:txBody>
      </p:sp>
      <p:sp>
        <p:nvSpPr>
          <p:cNvPr id="147" name="Google Shape;147;g640e4132c1_0_108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640e4132c1_0_108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149" name="Google Shape;149;g640e4132c1_0_108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640e4132c1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925" y="1489525"/>
            <a:ext cx="6980150" cy="37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0e4132c1_0_28"/>
          <p:cNvSpPr txBox="1"/>
          <p:nvPr>
            <p:ph type="title"/>
          </p:nvPr>
        </p:nvSpPr>
        <p:spPr>
          <a:xfrm>
            <a:off x="418921" y="339494"/>
            <a:ext cx="83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Problemática</a:t>
            </a:r>
            <a:endParaRPr/>
          </a:p>
        </p:txBody>
      </p:sp>
      <p:sp>
        <p:nvSpPr>
          <p:cNvPr id="156" name="Google Shape;156;g640e4132c1_0_28"/>
          <p:cNvSpPr txBox="1"/>
          <p:nvPr>
            <p:ph idx="10" type="dt"/>
          </p:nvPr>
        </p:nvSpPr>
        <p:spPr>
          <a:xfrm>
            <a:off x="825500" y="6638925"/>
            <a:ext cx="79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17-Oct-19</a:t>
            </a:r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640e4132c1_0_28"/>
          <p:cNvSpPr txBox="1"/>
          <p:nvPr>
            <p:ph idx="11" type="ftr"/>
          </p:nvPr>
        </p:nvSpPr>
        <p:spPr>
          <a:xfrm>
            <a:off x="1677988" y="6638925"/>
            <a:ext cx="43623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GFT Group</a:t>
            </a:r>
            <a:endParaRPr/>
          </a:p>
        </p:txBody>
      </p:sp>
      <p:sp>
        <p:nvSpPr>
          <p:cNvPr id="158" name="Google Shape;158;g640e4132c1_0_28"/>
          <p:cNvSpPr txBox="1"/>
          <p:nvPr>
            <p:ph idx="12" type="sldNum"/>
          </p:nvPr>
        </p:nvSpPr>
        <p:spPr>
          <a:xfrm>
            <a:off x="431800" y="6638925"/>
            <a:ext cx="358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640e4132c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525" y="1489525"/>
            <a:ext cx="6980150" cy="37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640e4132c1_0_28"/>
          <p:cNvPicPr preferRelativeResize="0"/>
          <p:nvPr/>
        </p:nvPicPr>
        <p:blipFill rotWithShape="1">
          <a:blip r:embed="rId3">
            <a:alphaModFix/>
          </a:blip>
          <a:srcRect b="0" l="0" r="85936" t="0"/>
          <a:stretch/>
        </p:blipFill>
        <p:spPr>
          <a:xfrm>
            <a:off x="1041400" y="1489525"/>
            <a:ext cx="981676" cy="37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640e4132c1_0_28"/>
          <p:cNvPicPr preferRelativeResize="0"/>
          <p:nvPr/>
        </p:nvPicPr>
        <p:blipFill rotWithShape="1">
          <a:blip r:embed="rId3">
            <a:alphaModFix/>
          </a:blip>
          <a:srcRect b="0" l="0" r="85936" t="0"/>
          <a:stretch/>
        </p:blipFill>
        <p:spPr>
          <a:xfrm>
            <a:off x="127000" y="1489525"/>
            <a:ext cx="981676" cy="37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FT Theme">
  <a:themeElements>
    <a:clrScheme name="GFT_Colours_2014">
      <a:dk1>
        <a:srgbClr val="000000"/>
      </a:dk1>
      <a:lt1>
        <a:srgbClr val="FFFFFF"/>
      </a:lt1>
      <a:dk2>
        <a:srgbClr val="000000"/>
      </a:dk2>
      <a:lt2>
        <a:srgbClr val="D5DAE4"/>
      </a:lt2>
      <a:accent1>
        <a:srgbClr val="213E7F"/>
      </a:accent1>
      <a:accent2>
        <a:srgbClr val="00A5C0"/>
      </a:accent2>
      <a:accent3>
        <a:srgbClr val="B1B2B3"/>
      </a:accent3>
      <a:accent4>
        <a:srgbClr val="7F9EC0"/>
      </a:accent4>
      <a:accent5>
        <a:srgbClr val="CAE0E5"/>
      </a:accent5>
      <a:accent6>
        <a:srgbClr val="B1B2B3"/>
      </a:accent6>
      <a:hlink>
        <a:srgbClr val="00A5C0"/>
      </a:hlink>
      <a:folHlink>
        <a:srgbClr val="213E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2012-01-10T16:35:24Z</dcterms:created>
  <dc:creator>Marco Antonio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0x010100287A8C9F45C37146883BB2746AC3B62E005909340E6DE7184C959A44097627ACCD</vt:lpwstr>
  </property>
</Properties>
</file>